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Maven Pro" pitchFamily="2" charset="77"/>
      <p:regular r:id="rId12"/>
      <p:bold r:id="rId13"/>
    </p:embeddedFont>
    <p:embeddedFont>
      <p:font typeface="Nunito" pitchFamily="2" charset="77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5f3a0d8be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5f3a0d8be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5f3a0d8be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5f3a0d8be1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5f3a0d8be1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5f3a0d8be1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5f3a0d8be1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5f3a0d8be1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5f3a0d8be1_2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5f3a0d8be1_2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5f3a0d8be1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5f3a0d8be1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5f3a0d8be1_2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5f3a0d8be1_2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5f3a0d8be1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5f3a0d8be1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671975" y="1304400"/>
            <a:ext cx="7352100" cy="22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0" dirty="0">
                <a:latin typeface="Times New Roman"/>
                <a:ea typeface="Times New Roman"/>
                <a:cs typeface="Times New Roman"/>
                <a:sym typeface="Times New Roman"/>
              </a:rPr>
              <a:t>Beyond Borders : Your Student Experience Abroad</a:t>
            </a:r>
            <a:endParaRPr sz="4800" b="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1219275" y="3714875"/>
            <a:ext cx="77271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Problem Definition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Approach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Real World Use Case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Implementation overview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Conclusion</a:t>
            </a:r>
            <a:endParaRPr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Beyond Borders: Maximizing Your Student Experience Abroad</a:t>
            </a: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398450" y="1835250"/>
            <a:ext cx="7935900" cy="26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➔"/>
            </a:pPr>
            <a:r>
              <a:rPr lang="en" sz="16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As international students studying abroad, we encounter complex challenges in navigating unfamiliar cities.</a:t>
            </a:r>
            <a:endParaRPr sz="16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➔"/>
            </a:pPr>
            <a:r>
              <a:rPr lang="en" sz="16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The shortest path problem is crucial for route planning, and Dijkstra's algorithm emerges as a powerful solution.</a:t>
            </a:r>
            <a:endParaRPr sz="16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➔"/>
            </a:pPr>
            <a:r>
              <a:rPr lang="en" sz="16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However, real-world travel optimization involves additional factors like public transportation, time, and cost.</a:t>
            </a:r>
            <a:endParaRPr sz="16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➔"/>
            </a:pPr>
            <a:r>
              <a:rPr lang="en" sz="16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Our objective is to leverage Dijkstra's algorithm to find optimal routes between key locations, ensuring efficient day-to-day life while studying abroad.</a:t>
            </a:r>
            <a:endParaRPr sz="16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296" name="Google Shape;296;p1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We employ a greedy algorithm to calculate optimal itineraries, incorporating all essential destinations within a day.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Destinations are represented as vertices (V) and roads as edges (E), weighted proportionally to their factors.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Dijkstra's algorithm serves as our core approach, efficiently finding shortest paths in the graph.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The priority queue's importance is emphasized for quick node selection, reducing redundant calculations and enhancing efficiency.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World Use Case:</a:t>
            </a:r>
            <a:endParaRPr/>
          </a:p>
        </p:txBody>
      </p:sp>
      <p:pic>
        <p:nvPicPr>
          <p:cNvPr id="302" name="Google Shape;3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00" y="1484625"/>
            <a:ext cx="4810000" cy="30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7"/>
          <p:cNvSpPr txBox="1"/>
          <p:nvPr/>
        </p:nvSpPr>
        <p:spPr>
          <a:xfrm>
            <a:off x="5578125" y="1803125"/>
            <a:ext cx="3272100" cy="22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We have used boston city for a real world example for our algorithm.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The nodes of the graph represent various destination points and the edges represent the weights between two node points.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and Analysis</a:t>
            </a:r>
            <a:endParaRPr/>
          </a:p>
        </p:txBody>
      </p:sp>
      <p:pic>
        <p:nvPicPr>
          <p:cNvPr id="309" name="Google Shape;3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525" y="1465838"/>
            <a:ext cx="4061401" cy="257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441105"/>
            <a:ext cx="4169549" cy="262352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8"/>
          <p:cNvSpPr txBox="1"/>
          <p:nvPr/>
        </p:nvSpPr>
        <p:spPr>
          <a:xfrm>
            <a:off x="253575" y="4334450"/>
            <a:ext cx="80808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First image depicts thats our algorithm creates a graph considering all the destination points we want to visit.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Second Image shows visualization of the algorithm output, with the shortest path from source to destination. 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2" name="Google Shape;31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465850"/>
            <a:ext cx="4087607" cy="257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Overview</a:t>
            </a:r>
            <a:endParaRPr/>
          </a:p>
        </p:txBody>
      </p:sp>
      <p:sp>
        <p:nvSpPr>
          <p:cNvPr id="318" name="Google Shape;318;p19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We created a Graph class to represent locations as vertices and distances as edges.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Methods like addEdge and getShortestPath facilitate efficient pathfinding in the graph.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By using Dijkstra's algorithm, we construct the shortest path tree, finding the optimal route from the source (university) to the destination (home).</a:t>
            </a:r>
            <a:endParaRPr sz="16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0"/>
          <p:cNvSpPr txBox="1">
            <a:spLocks noGrp="1"/>
          </p:cNvSpPr>
          <p:nvPr>
            <p:ph type="title"/>
          </p:nvPr>
        </p:nvSpPr>
        <p:spPr>
          <a:xfrm>
            <a:off x="551100" y="5502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Details</a:t>
            </a:r>
            <a:endParaRPr/>
          </a:p>
        </p:txBody>
      </p:sp>
      <p:sp>
        <p:nvSpPr>
          <p:cNvPr id="324" name="Google Shape;324;p20"/>
          <p:cNvSpPr txBox="1">
            <a:spLocks noGrp="1"/>
          </p:cNvSpPr>
          <p:nvPr>
            <p:ph type="body" idx="1"/>
          </p:nvPr>
        </p:nvSpPr>
        <p:spPr>
          <a:xfrm>
            <a:off x="551100" y="1617900"/>
            <a:ext cx="3662700" cy="31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/>
              <a:t>Classes and Methods</a:t>
            </a:r>
            <a:endParaRPr sz="25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The Graph class is designed to represent locations as vertices and distances as edges in the form of an adjacency map.</a:t>
            </a:r>
            <a:endParaRPr sz="2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The addEdge method is customized to add edges between source and destination locations with their corresponding weights.</a:t>
            </a:r>
            <a:endParaRPr sz="2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The getShortestPath method is tailored to calculate the shortest path using Dijkstra's algorithm, efficiently finding optimal routes.</a:t>
            </a:r>
            <a:endParaRPr sz="2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25" name="Google Shape;325;p20"/>
          <p:cNvSpPr txBox="1"/>
          <p:nvPr/>
        </p:nvSpPr>
        <p:spPr>
          <a:xfrm>
            <a:off x="4805425" y="1549575"/>
            <a:ext cx="3501300" cy="3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Nunito"/>
                <a:ea typeface="Nunito"/>
                <a:cs typeface="Nunito"/>
                <a:sym typeface="Nunito"/>
              </a:rPr>
              <a:t>Customization</a:t>
            </a:r>
            <a:endParaRPr sz="1200" b="1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To improve efficiency, we utilize a priority queue with a comparator based on distances, ensuring faster node selection.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We initialize distance values for locations using a HashMap to keep track of the shortest known distances.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A previousNodes map helps construct the shortest path tree by recording the previous node for each location.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The final implementation produces a list of locations representing the optimal route from the source to the destination.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body" idx="1"/>
          </p:nvPr>
        </p:nvSpPr>
        <p:spPr>
          <a:xfrm>
            <a:off x="1303800" y="1726575"/>
            <a:ext cx="7030500" cy="28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The "Beyond Borders" project successfully applies Dijkstra's algorithm to optimize travel routes for international students.</a:t>
            </a:r>
            <a:endParaRPr sz="4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00"/>
              <a:t>Real-world relevance and algorithmic efficiency are demonstrated, enhancing the student experience abroad.</a:t>
            </a:r>
            <a:endParaRPr sz="4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00"/>
              <a:t>Practical implementation of theoretical concepts enriches our understanding and problem-solving capabilities.</a:t>
            </a:r>
            <a:endParaRPr sz="4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00"/>
              <a:t>By leveraging Dijkstra's algorithm, we navigate foreign cities efficiently, making the most of our study abroad journey.</a:t>
            </a:r>
            <a:endParaRPr sz="40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518</Words>
  <Application>Microsoft Macintosh PowerPoint</Application>
  <PresentationFormat>On-screen Show (16:9)</PresentationFormat>
  <Paragraphs>47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Times New Roman</vt:lpstr>
      <vt:lpstr>Maven Pro</vt:lpstr>
      <vt:lpstr>Nunito</vt:lpstr>
      <vt:lpstr>Momentum</vt:lpstr>
      <vt:lpstr>Beyond Borders : Your Student Experience Abroad </vt:lpstr>
      <vt:lpstr>Table of Contents</vt:lpstr>
      <vt:lpstr>Beyond Borders: Maximizing Your Student Experience Abroad</vt:lpstr>
      <vt:lpstr>Approach</vt:lpstr>
      <vt:lpstr>Real World Use Case:</vt:lpstr>
      <vt:lpstr>Result and Analysis</vt:lpstr>
      <vt:lpstr>Implementation Overview</vt:lpstr>
      <vt:lpstr>Implementation Details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Beyond Borders : Your Student Experience Abroad </dc:title>
  <cp:lastModifiedBy>Akshat Khare</cp:lastModifiedBy>
  <cp:revision>1</cp:revision>
  <dcterms:modified xsi:type="dcterms:W3CDTF">2023-08-20T01:41:27Z</dcterms:modified>
</cp:coreProperties>
</file>